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48" d="100"/>
          <a:sy n="48" d="100"/>
        </p:scale>
        <p:origin x="1386" y="5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59412874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159026" y="1121614"/>
            <a:ext cx="12284765" cy="35496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 defTabSz="457200">
              <a:defRPr sz="1800"/>
            </a:pPr>
            <a:r>
              <a:rPr sz="8200" dirty="0" err="1" smtClean="0">
                <a:latin typeface="Helvetica"/>
                <a:ea typeface="Helvetica"/>
                <a:cs typeface="Helvetica"/>
                <a:sym typeface="Helvetica"/>
              </a:rPr>
              <a:t>有効的更新</a:t>
            </a:r>
            <a:endParaRPr sz="82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 sz="6000" dirty="0">
              <a:latin typeface="Helvetica"/>
              <a:ea typeface="Helvetica"/>
              <a:cs typeface="Helvetica"/>
              <a:sym typeface="Helvetica"/>
            </a:endParaRPr>
          </a:p>
          <a:p>
            <a:pPr lvl="0" defTabSz="457200">
              <a:defRPr sz="1800"/>
            </a:pPr>
            <a:r>
              <a:rPr sz="8200" dirty="0">
                <a:latin typeface="Helvetica"/>
                <a:ea typeface="Helvetica"/>
                <a:cs typeface="Helvetica"/>
                <a:sym typeface="Helvetica"/>
              </a:rPr>
              <a:t>Effective Transformation</a:t>
            </a:r>
          </a:p>
        </p:txBody>
      </p:sp>
      <p:sp>
        <p:nvSpPr>
          <p:cNvPr id="33" name="Shape 33"/>
          <p:cNvSpPr/>
          <p:nvPr/>
        </p:nvSpPr>
        <p:spPr>
          <a:xfrm>
            <a:off x="3677816" y="5400712"/>
            <a:ext cx="5196409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6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6000" dirty="0" err="1"/>
              <a:t>雅各書</a:t>
            </a:r>
            <a:r>
              <a:rPr sz="6000" dirty="0"/>
              <a:t> 1:19-27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2066533" y="1717945"/>
            <a:ext cx="8204710" cy="38892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如何有効的聽道</a:t>
            </a:r>
          </a:p>
          <a:p>
            <a:pPr lvl="0" algn="l" defTabSz="457200">
              <a:defRPr sz="1800"/>
            </a:pPr>
            <a:endParaRPr sz="360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要快快的聽 。be swift to hear;</a:t>
            </a: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聽的時候要慢慢地說。slow to speak</a:t>
            </a: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聽的時候要慢慢地動怒。 slow to wrath</a:t>
            </a:r>
          </a:p>
          <a:p>
            <a:pPr lvl="0" algn="l" defTabSz="457200">
              <a:defRPr sz="1800"/>
            </a:pPr>
            <a:endParaRPr sz="3600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40353" y="316228"/>
            <a:ext cx="10297874" cy="97307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1480520" y="1013966"/>
            <a:ext cx="10663164" cy="4497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Eph4:26-27</a:t>
            </a:r>
          </a:p>
          <a:p>
            <a:pPr lvl="0" algn="l" defTabSz="457200">
              <a:defRPr sz="1800"/>
            </a:pP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26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生氣卻不要犯罪；不可含怒到日落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</a:p>
          <a:p>
            <a:pPr lvl="0" algn="l" defTabSz="457200">
              <a:defRPr sz="1800"/>
            </a:pP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27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不要給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魔鬼留地歩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。</a:t>
            </a:r>
          </a:p>
          <a:p>
            <a:pPr lvl="0" algn="l" defTabSz="457200">
              <a:defRPr sz="1800"/>
            </a:pPr>
            <a:endParaRPr sz="36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26 Be angry and do not sin; do not let the sun </a:t>
            </a:r>
          </a:p>
          <a:p>
            <a:pPr lvl="0" algn="l" defTabSz="457200">
              <a:defRPr sz="1800"/>
            </a:pP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go down on your anger, 27 and give no opportunity </a:t>
            </a:r>
          </a:p>
          <a:p>
            <a:pPr lvl="0" algn="l" defTabSz="457200">
              <a:defRPr sz="1800"/>
            </a:pP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to the devil.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1616287" y="1334571"/>
            <a:ext cx="8586156" cy="3993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3700" dirty="0" err="1">
                <a:latin typeface="Helvetica"/>
                <a:ea typeface="Helvetica"/>
                <a:cs typeface="Helvetica"/>
                <a:sym typeface="Helvetica"/>
              </a:rPr>
              <a:t>如何有効的聽道</a:t>
            </a:r>
            <a:endParaRPr sz="37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 sz="37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700" dirty="0" err="1">
                <a:latin typeface="Helvetica"/>
                <a:ea typeface="Helvetica"/>
                <a:cs typeface="Helvetica"/>
                <a:sym typeface="Helvetica"/>
              </a:rPr>
              <a:t>要快快的聽</a:t>
            </a:r>
            <a:r>
              <a:rPr sz="3700" dirty="0">
                <a:latin typeface="Helvetica"/>
                <a:ea typeface="Helvetica"/>
                <a:cs typeface="Helvetica"/>
                <a:sym typeface="Helvetica"/>
              </a:rPr>
              <a:t> 。be swift to hear;</a:t>
            </a:r>
          </a:p>
          <a:p>
            <a:pPr lvl="0" algn="l" defTabSz="457200">
              <a:defRPr sz="1800"/>
            </a:pPr>
            <a:r>
              <a:rPr sz="3700" dirty="0" err="1">
                <a:latin typeface="Helvetica"/>
                <a:ea typeface="Helvetica"/>
                <a:cs typeface="Helvetica"/>
                <a:sym typeface="Helvetica"/>
              </a:rPr>
              <a:t>聽的時候要慢慢地說。slow</a:t>
            </a:r>
            <a:r>
              <a:rPr sz="3700" dirty="0">
                <a:latin typeface="Helvetica"/>
                <a:ea typeface="Helvetica"/>
                <a:cs typeface="Helvetica"/>
                <a:sym typeface="Helvetica"/>
              </a:rPr>
              <a:t> to speak</a:t>
            </a:r>
          </a:p>
          <a:p>
            <a:pPr lvl="0" algn="l" defTabSz="457200">
              <a:defRPr sz="1800"/>
            </a:pPr>
            <a:r>
              <a:rPr sz="3700" dirty="0" err="1">
                <a:latin typeface="Helvetica"/>
                <a:ea typeface="Helvetica"/>
                <a:cs typeface="Helvetica"/>
                <a:sym typeface="Helvetica"/>
              </a:rPr>
              <a:t>聽的時候要慢慢地動怒</a:t>
            </a:r>
            <a:r>
              <a:rPr sz="3700" dirty="0">
                <a:latin typeface="Helvetica"/>
                <a:ea typeface="Helvetica"/>
                <a:cs typeface="Helvetica"/>
                <a:sym typeface="Helvetica"/>
              </a:rPr>
              <a:t>。 slow to wrath</a:t>
            </a:r>
          </a:p>
          <a:p>
            <a:pPr lvl="0" algn="l" defTabSz="457200">
              <a:defRPr sz="1800"/>
            </a:pPr>
            <a:r>
              <a:rPr sz="3700" dirty="0" err="1">
                <a:latin typeface="Helvetica"/>
                <a:ea typeface="Helvetica"/>
                <a:cs typeface="Helvetica"/>
                <a:sym typeface="Helvetica"/>
              </a:rPr>
              <a:t>存溫柔的心聽。receive</a:t>
            </a:r>
            <a:r>
              <a:rPr sz="3700" dirty="0">
                <a:latin typeface="Helvetica"/>
                <a:ea typeface="Helvetica"/>
                <a:cs typeface="Helvetica"/>
                <a:sym typeface="Helvetica"/>
              </a:rPr>
              <a:t> with meekness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1161901" y="1261110"/>
            <a:ext cx="10039301" cy="37299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3000" dirty="0" err="1">
                <a:latin typeface="Helvetica"/>
                <a:ea typeface="Helvetica"/>
                <a:cs typeface="Helvetica"/>
                <a:sym typeface="Helvetica"/>
              </a:rPr>
              <a:t>雅各</a:t>
            </a:r>
            <a:r>
              <a:rPr sz="3000" dirty="0">
                <a:latin typeface="Helvetica"/>
                <a:ea typeface="Helvetica"/>
                <a:cs typeface="Helvetica"/>
                <a:sym typeface="Helvetica"/>
              </a:rPr>
              <a:t> 1:21</a:t>
            </a:r>
          </a:p>
          <a:p>
            <a:pPr lvl="0" algn="l" defTabSz="457200">
              <a:defRPr sz="1800"/>
            </a:pPr>
            <a:endParaRPr sz="30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000" dirty="0">
                <a:latin typeface="Helvetica"/>
                <a:ea typeface="Helvetica"/>
                <a:cs typeface="Helvetica"/>
                <a:sym typeface="Helvetica"/>
              </a:rPr>
              <a:t>21 </a:t>
            </a:r>
            <a:r>
              <a:rPr sz="3000" dirty="0" err="1">
                <a:latin typeface="Helvetica"/>
                <a:ea typeface="Helvetica"/>
                <a:cs typeface="Helvetica"/>
                <a:sym typeface="Helvetica"/>
              </a:rPr>
              <a:t>所以，你們要脫去一切的污穢和盈餘的邪惡，存溫柔的心領受那所栽種的道，就是能救你們靈魂的道</a:t>
            </a:r>
            <a:endParaRPr sz="30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 sz="30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000" dirty="0" err="1">
                <a:latin typeface="Helvetica"/>
                <a:ea typeface="Helvetica"/>
                <a:cs typeface="Helvetica"/>
                <a:sym typeface="Helvetica"/>
              </a:rPr>
              <a:t>Therefore，put</a:t>
            </a:r>
            <a:r>
              <a:rPr sz="3000" dirty="0">
                <a:latin typeface="Helvetica"/>
                <a:ea typeface="Helvetica"/>
                <a:cs typeface="Helvetica"/>
                <a:sym typeface="Helvetica"/>
              </a:rPr>
              <a:t> away all filthiness and rampant wickedness and receive with meekness the implanted word, which is able to save your souls.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956163" y="961826"/>
            <a:ext cx="11063213" cy="4611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3800" dirty="0" err="1">
                <a:latin typeface="Helvetica"/>
                <a:ea typeface="Helvetica"/>
                <a:cs typeface="Helvetica"/>
                <a:sym typeface="Helvetica"/>
              </a:rPr>
              <a:t>如何有効的行道</a:t>
            </a:r>
            <a:endParaRPr sz="38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 sz="38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800" dirty="0" err="1">
                <a:latin typeface="Helvetica"/>
                <a:ea typeface="Helvetica"/>
                <a:cs typeface="Helvetica"/>
                <a:sym typeface="Helvetica"/>
              </a:rPr>
              <a:t>不要欺哄自己</a:t>
            </a:r>
            <a:endParaRPr sz="38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 sz="38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800" dirty="0">
                <a:latin typeface="Helvetica"/>
                <a:ea typeface="Helvetica"/>
                <a:cs typeface="Helvetica"/>
                <a:sym typeface="Helvetica"/>
              </a:rPr>
              <a:t>22 </a:t>
            </a:r>
            <a:r>
              <a:rPr sz="3800" dirty="0" err="1">
                <a:latin typeface="Helvetica"/>
                <a:ea typeface="Helvetica"/>
                <a:cs typeface="Helvetica"/>
                <a:sym typeface="Helvetica"/>
              </a:rPr>
              <a:t>只是你們要行道，不要單單聽道，自己欺哄自己</a:t>
            </a:r>
            <a:endParaRPr sz="38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800" dirty="0">
                <a:latin typeface="Helvetica"/>
                <a:ea typeface="Helvetica"/>
                <a:cs typeface="Helvetica"/>
                <a:sym typeface="Helvetica"/>
              </a:rPr>
              <a:t>“But be doers of the word and not hearers only, deceiving yourselves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1018201" y="1257913"/>
            <a:ext cx="10287013" cy="5979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3700" dirty="0" err="1">
                <a:latin typeface="Helvetica"/>
                <a:ea typeface="Helvetica"/>
                <a:cs typeface="Helvetica"/>
                <a:sym typeface="Helvetica"/>
              </a:rPr>
              <a:t>如何有効的行道</a:t>
            </a:r>
            <a:endParaRPr sz="37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 sz="37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700" dirty="0" err="1">
                <a:latin typeface="Helvetica"/>
                <a:ea typeface="Helvetica"/>
                <a:cs typeface="Helvetica"/>
                <a:sym typeface="Helvetica"/>
              </a:rPr>
              <a:t>不要欺哄自己</a:t>
            </a:r>
            <a:endParaRPr sz="37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700" dirty="0" err="1">
                <a:latin typeface="Helvetica"/>
                <a:ea typeface="Helvetica"/>
                <a:cs typeface="Helvetica"/>
                <a:sym typeface="Helvetica"/>
              </a:rPr>
              <a:t>以神的話語詳細察看自己</a:t>
            </a:r>
            <a:endParaRPr sz="37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 sz="37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tabLst>
                <a:tab pos="3429000" algn="l"/>
              </a:tabLst>
              <a:defRPr sz="1800"/>
            </a:pPr>
            <a:r>
              <a:rPr sz="3100" dirty="0">
                <a:latin typeface="Helvetica"/>
                <a:ea typeface="Helvetica"/>
                <a:cs typeface="Helvetica"/>
                <a:sym typeface="Helvetica"/>
              </a:rPr>
              <a:t>23 </a:t>
            </a:r>
            <a:r>
              <a:rPr sz="3100" dirty="0" err="1">
                <a:latin typeface="Helvetica"/>
                <a:ea typeface="Helvetica"/>
                <a:cs typeface="Helvetica"/>
                <a:sym typeface="Helvetica"/>
              </a:rPr>
              <a:t>因為聽道而不行道的，就像人對著鏡子看自己本來的面目</a:t>
            </a:r>
            <a:r>
              <a:rPr sz="3100" dirty="0">
                <a:latin typeface="Helvetica"/>
                <a:ea typeface="Helvetica"/>
                <a:cs typeface="Helvetica"/>
                <a:sym typeface="Helvetica"/>
              </a:rPr>
              <a:t>， 24 </a:t>
            </a:r>
            <a:r>
              <a:rPr sz="3100" dirty="0" err="1">
                <a:latin typeface="Helvetica"/>
                <a:ea typeface="Helvetica"/>
                <a:cs typeface="Helvetica"/>
                <a:sym typeface="Helvetica"/>
              </a:rPr>
              <a:t>看見，走後，隨即忘了他的相貌如何</a:t>
            </a:r>
            <a:endParaRPr sz="31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tabLst>
                <a:tab pos="3429000" algn="l"/>
              </a:tabLst>
              <a:defRPr sz="1800"/>
            </a:pPr>
            <a:r>
              <a:rPr sz="3100" dirty="0">
                <a:latin typeface="Helvetica"/>
                <a:ea typeface="Helvetica"/>
                <a:cs typeface="Helvetica"/>
                <a:sym typeface="Helvetica"/>
              </a:rPr>
              <a:t>23 For if anyone is a hearer of the word and not a doer, he is like a man who looks intently at his natural face in a mirror. 24 For he looks at himself and goes away and at once forgets what he was like.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1207873" y="1413565"/>
            <a:ext cx="9347213" cy="325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3800" dirty="0" err="1">
                <a:latin typeface="Helvetica"/>
                <a:ea typeface="Helvetica"/>
                <a:cs typeface="Helvetica"/>
                <a:sym typeface="Helvetica"/>
              </a:rPr>
              <a:t>如何有効的行道</a:t>
            </a:r>
            <a:endParaRPr sz="38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 sz="38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800" dirty="0" err="1">
                <a:latin typeface="Helvetica"/>
                <a:ea typeface="Helvetica"/>
                <a:cs typeface="Helvetica"/>
                <a:sym typeface="Helvetica"/>
              </a:rPr>
              <a:t>不要欺哄自己</a:t>
            </a:r>
            <a:endParaRPr sz="38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800" dirty="0" err="1">
                <a:latin typeface="Helvetica"/>
                <a:ea typeface="Helvetica"/>
                <a:cs typeface="Helvetica"/>
                <a:sym typeface="Helvetica"/>
              </a:rPr>
              <a:t>以神的話語詳細察看自己</a:t>
            </a:r>
            <a:endParaRPr sz="38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800" dirty="0" err="1">
                <a:latin typeface="Helvetica"/>
                <a:ea typeface="Helvetica"/>
                <a:cs typeface="Helvetica"/>
                <a:sym typeface="Helvetica"/>
              </a:rPr>
              <a:t>採取實際的行動</a:t>
            </a:r>
            <a:endParaRPr sz="3800" dirty="0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asted-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 rot="4403538">
            <a:off x="2531394" y="253929"/>
            <a:ext cx="7831750" cy="78317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asted-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709946" y="-2036829"/>
            <a:ext cx="18424690" cy="115057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647108" y="1509332"/>
            <a:ext cx="11716400" cy="4072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lang="en-US" sz="4800" dirty="0" smtClean="0">
                <a:latin typeface="Helvetica"/>
                <a:ea typeface="Helvetica"/>
                <a:cs typeface="Helvetica"/>
                <a:sym typeface="Helvetica"/>
              </a:rPr>
              <a:t>											</a:t>
            </a:r>
            <a:r>
              <a:rPr lang="en-US" sz="6600" dirty="0" smtClean="0">
                <a:latin typeface="Helvetica"/>
                <a:ea typeface="Helvetica"/>
                <a:cs typeface="Helvetica"/>
                <a:sym typeface="Helvetica"/>
              </a:rPr>
              <a:t>重生</a:t>
            </a:r>
          </a:p>
          <a:p>
            <a:pPr lvl="0" algn="l" defTabSz="457200">
              <a:defRPr sz="1800"/>
            </a:pPr>
            <a:endParaRPr lang="en-US" sz="4800" dirty="0" smtClean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lang="en-US" sz="4800" dirty="0" smtClean="0">
                <a:latin typeface="Helvetica"/>
                <a:ea typeface="Helvetica"/>
                <a:cs typeface="Helvetica"/>
                <a:sym typeface="Helvetica"/>
              </a:rPr>
              <a:t>	稱義----------------- 成聖 -------------- 得榮耀</a:t>
            </a:r>
          </a:p>
          <a:p>
            <a:pPr lvl="0" algn="l" defTabSz="457200">
              <a:defRPr sz="1800"/>
            </a:pPr>
            <a:endParaRPr lang="en-US" sz="4800" dirty="0" smtClean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lang="en-US" sz="4800" dirty="0" smtClean="0">
                <a:latin typeface="Helvetica"/>
                <a:ea typeface="Helvetica"/>
                <a:cs typeface="Helvetica"/>
                <a:sym typeface="Helvetica"/>
              </a:rPr>
              <a:t>								   有効的更新</a:t>
            </a:r>
            <a:endParaRPr sz="4800" dirty="0" smtClean="0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2729136" y="3781499"/>
            <a:ext cx="7902129" cy="64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endParaRPr sz="3500" dirty="0"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3" name="Picture 2" descr="praise-and-lam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78" y="208287"/>
            <a:ext cx="5526289" cy="70863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03367" y="1808619"/>
            <a:ext cx="6113885" cy="314958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rtl="0" latinLnBrk="1" hangingPunct="0"/>
            <a:r>
              <a:rPr lang="zh-TW" altLang="en-US" sz="5400" dirty="0" smtClean="0"/>
              <a:t>我們對神的真道</a:t>
            </a:r>
            <a:endParaRPr lang="en-US" altLang="zh-TW" sz="5400" dirty="0" smtClean="0"/>
          </a:p>
          <a:p>
            <a:pPr rtl="0" latinLnBrk="1" hangingPunct="0"/>
            <a:r>
              <a:rPr lang="zh-TW" altLang="en-US" sz="5400" dirty="0" smtClean="0"/>
              <a:t>應該如何有効的</a:t>
            </a:r>
            <a:endParaRPr lang="en-US" altLang="zh-TW" sz="5400" dirty="0" smtClean="0"/>
          </a:p>
          <a:p>
            <a:pPr rtl="0" latinLnBrk="1" hangingPunct="0"/>
            <a:r>
              <a:rPr lang="zh-TW" altLang="en-US" sz="5400" dirty="0" smtClean="0"/>
              <a:t>反應？</a:t>
            </a:r>
            <a:endParaRPr lang="en-US" sz="5400" dirty="0" smtClean="0"/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 rot="21000535">
            <a:off x="3419468" y="4110363"/>
            <a:ext cx="6356364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endParaRPr sz="290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6" name="Shape 46"/>
          <p:cNvSpPr/>
          <p:nvPr/>
        </p:nvSpPr>
        <p:spPr>
          <a:xfrm>
            <a:off x="1390698" y="136524"/>
            <a:ext cx="9820641" cy="1641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endParaRPr sz="29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 sz="2900" dirty="0" smtClean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4200" dirty="0" smtClean="0">
                <a:latin typeface="Helvetica"/>
                <a:ea typeface="Helvetica"/>
                <a:cs typeface="Helvetica"/>
                <a:sym typeface="Helvetica"/>
              </a:rPr>
              <a:t>有効</a:t>
            </a:r>
            <a:r>
              <a:rPr sz="4200" dirty="0">
                <a:latin typeface="Helvetica"/>
                <a:ea typeface="Helvetica"/>
                <a:cs typeface="Helvetica"/>
                <a:sym typeface="Helvetica"/>
              </a:rPr>
              <a:t>的聽道               </a:t>
            </a:r>
            <a:r>
              <a:rPr sz="4200" dirty="0" smtClean="0">
                <a:latin typeface="Helvetica"/>
                <a:ea typeface="Helvetica"/>
                <a:cs typeface="Helvetica"/>
                <a:sym typeface="Helvetica"/>
              </a:rPr>
              <a:t> 有効</a:t>
            </a:r>
            <a:r>
              <a:rPr sz="4200" dirty="0">
                <a:latin typeface="Helvetica"/>
                <a:ea typeface="Helvetica"/>
                <a:cs typeface="Helvetica"/>
                <a:sym typeface="Helvetica"/>
              </a:rPr>
              <a:t>的行道</a:t>
            </a:r>
          </a:p>
        </p:txBody>
      </p:sp>
      <p:pic>
        <p:nvPicPr>
          <p:cNvPr id="47" name="pasted-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421" y="2563711"/>
            <a:ext cx="6936630" cy="4083904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pasted-image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20118" y="2563711"/>
            <a:ext cx="6057901" cy="4038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1047601" y="597719"/>
            <a:ext cx="10363770" cy="10917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2900">
                <a:latin typeface="Helvetica"/>
                <a:ea typeface="Helvetica"/>
                <a:cs typeface="Helvetica"/>
                <a:sym typeface="Helvetica"/>
              </a:rPr>
              <a:t>如何有効的聽道</a:t>
            </a:r>
          </a:p>
          <a:p>
            <a:pPr lvl="0" algn="l" defTabSz="457200">
              <a:defRPr sz="1800"/>
            </a:pPr>
            <a:r>
              <a:rPr sz="2900">
                <a:latin typeface="Helvetica"/>
                <a:ea typeface="Helvetica"/>
                <a:cs typeface="Helvetica"/>
                <a:sym typeface="Helvetica"/>
              </a:rPr>
              <a:t>雅各書 1:19，21</a:t>
            </a:r>
          </a:p>
          <a:p>
            <a:pPr lvl="0" algn="l" defTabSz="457200">
              <a:defRPr sz="1800"/>
            </a:pPr>
            <a:r>
              <a:rPr sz="2900">
                <a:latin typeface="Helvetica"/>
                <a:ea typeface="Helvetica"/>
                <a:cs typeface="Helvetica"/>
                <a:sym typeface="Helvetica"/>
              </a:rPr>
              <a:t>19 我親愛的弟兄們，這是你們所知道的。但你們各人要快快地聽，慢慢地說，慢慢地動怒 21 所以，你們要脫去一切的污穢和盈餘的邪惡，存溫柔的心領受那所栽種的道，就是能救你們靈魂的道</a:t>
            </a:r>
          </a:p>
          <a:p>
            <a:pPr lvl="0" algn="l" defTabSz="457200">
              <a:defRPr sz="1800"/>
            </a:pPr>
            <a:endParaRPr sz="290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2900">
                <a:latin typeface="Helvetica"/>
                <a:ea typeface="Helvetica"/>
                <a:cs typeface="Helvetica"/>
                <a:sym typeface="Helvetica"/>
              </a:rPr>
              <a:t>19 Know this, my beloved brothers: let every person be quick to hear, slow to speak, slow to anger; 21 Therefore put away all filthiness and rampant wickedness and receive with meekness the implanted word, which is able to save your souls.</a:t>
            </a:r>
          </a:p>
          <a:p>
            <a:pPr lvl="0" algn="l" defTabSz="457200">
              <a:defRPr sz="1800"/>
            </a:pPr>
            <a:endParaRPr sz="290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 sz="290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2526884" y="1901096"/>
            <a:ext cx="5842832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4400" dirty="0">
                <a:latin typeface="Helvetica"/>
                <a:ea typeface="Helvetica"/>
                <a:cs typeface="Helvetica"/>
                <a:sym typeface="Helvetica"/>
              </a:rPr>
              <a:t>如何有効的聽道</a:t>
            </a:r>
            <a:endParaRPr sz="4400" dirty="0" smtClean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endParaRPr lang="en-US" sz="3600" dirty="0" smtClean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buFont typeface="Arial"/>
              <a:buChar char="•"/>
              <a:defRPr sz="1800"/>
            </a:pPr>
            <a:r>
              <a:rPr sz="4000" dirty="0" smtClean="0">
                <a:latin typeface="Helvetica"/>
                <a:ea typeface="Helvetica"/>
                <a:cs typeface="Helvetica"/>
                <a:sym typeface="Helvetica"/>
              </a:rPr>
              <a:t>要</a:t>
            </a:r>
            <a:r>
              <a:rPr sz="4000" dirty="0">
                <a:latin typeface="Helvetica"/>
                <a:ea typeface="Helvetica"/>
                <a:cs typeface="Helvetica"/>
                <a:sym typeface="Helvetica"/>
              </a:rPr>
              <a:t>快快的</a:t>
            </a:r>
            <a:r>
              <a:rPr sz="4000" dirty="0" smtClean="0">
                <a:latin typeface="Helvetica"/>
                <a:ea typeface="Helvetica"/>
                <a:cs typeface="Helvetica"/>
                <a:sym typeface="Helvetica"/>
              </a:rPr>
              <a:t>聽</a:t>
            </a:r>
            <a:endParaRPr sz="4000" dirty="0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1102881" y="1948496"/>
            <a:ext cx="9410065" cy="31188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4400" dirty="0">
                <a:latin typeface="Helvetica"/>
                <a:ea typeface="Helvetica"/>
                <a:cs typeface="Helvetica"/>
                <a:sym typeface="Helvetica"/>
              </a:rPr>
              <a:t>如何有効的聽道</a:t>
            </a:r>
          </a:p>
          <a:p>
            <a:pPr lvl="0" algn="l" defTabSz="457200">
              <a:defRPr sz="1800"/>
            </a:pPr>
            <a:endParaRPr sz="38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buFont typeface="Arial"/>
              <a:buChar char="•"/>
              <a:defRPr sz="1800"/>
            </a:pPr>
            <a:r>
              <a:rPr sz="3800" dirty="0">
                <a:latin typeface="Helvetica"/>
                <a:ea typeface="Helvetica"/>
                <a:cs typeface="Helvetica"/>
                <a:sym typeface="Helvetica"/>
              </a:rPr>
              <a:t>要快快的聽</a:t>
            </a:r>
            <a:r>
              <a:rPr sz="3800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</a:p>
          <a:p>
            <a:pPr lvl="0" algn="l" defTabSz="457200">
              <a:buFont typeface="Arial"/>
              <a:buChar char="•"/>
              <a:defRPr sz="1800"/>
            </a:pPr>
            <a:r>
              <a:rPr sz="3800" dirty="0">
                <a:latin typeface="Helvetica"/>
                <a:ea typeface="Helvetica"/>
                <a:cs typeface="Helvetica"/>
                <a:sym typeface="Helvetica"/>
              </a:rPr>
              <a:t>聽的時候要慢慢地</a:t>
            </a:r>
            <a:r>
              <a:rPr sz="3800" dirty="0" smtClean="0">
                <a:latin typeface="Helvetica"/>
                <a:ea typeface="Helvetica"/>
                <a:cs typeface="Helvetica"/>
                <a:sym typeface="Helvetica"/>
              </a:rPr>
              <a:t>說</a:t>
            </a:r>
          </a:p>
          <a:p>
            <a:pPr lvl="0" algn="l" defTabSz="457200">
              <a:defRPr sz="1800"/>
            </a:pPr>
            <a:endParaRPr sz="3800" dirty="0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299</Words>
  <Application>Microsoft Office PowerPoint</Application>
  <PresentationFormat>Custom</PresentationFormat>
  <Paragraphs>84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Helvetica Light</vt:lpstr>
      <vt:lpstr>Helvetica Neue</vt:lpstr>
      <vt:lpstr>Arial</vt:lpstr>
      <vt:lpstr>Helvetica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Angela M</dc:creator>
  <cp:lastModifiedBy>Angela M</cp:lastModifiedBy>
  <cp:revision>8</cp:revision>
  <dcterms:created xsi:type="dcterms:W3CDTF">2016-01-06T20:21:22Z</dcterms:created>
  <dcterms:modified xsi:type="dcterms:W3CDTF">2016-01-10T19:34:08Z</dcterms:modified>
</cp:coreProperties>
</file>